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"/>
  </p:notesMasterIdLst>
  <p:sldIdLst>
    <p:sldId id="258" r:id="rId3"/>
    <p:sldId id="259" r:id="rId4"/>
    <p:sldId id="257" r:id="rId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5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C2C61-67C3-419B-889A-335D2CFCADC5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4915B-3350-451A-950D-83EA13E0F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75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Note: four</a:t>
            </a:r>
            <a:r>
              <a:rPr lang="en-US" altLang="zh-CN" baseline="0" dirty="0"/>
              <a:t> colors are used for representing diseases and another four colors are used for representing protein structural </a:t>
            </a:r>
            <a:r>
              <a:rPr lang="en-US" altLang="zh-CN" baseline="0" dirty="0" err="1"/>
              <a:t>domians</a:t>
            </a:r>
            <a:r>
              <a:rPr lang="en-US" altLang="zh-CN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7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A188C-78E2-4FC0-87B1-CD19E341FE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8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0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36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6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75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87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101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43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51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6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4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0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78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234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4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02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4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05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1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1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61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7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423FB-A909-49D9-B1AC-906B5AA27F8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DC447-9BD6-4864-B4EC-215214BD23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6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82214-CF11-4B9A-B8A9-3F96C2E284C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D10C9-C13F-4C28-AD17-AD9AA1ED8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20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5.jp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23" Type="http://schemas.openxmlformats.org/officeDocument/2006/relationships/image" Target="../media/image1.jp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Relationship Id="rId22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0" y="81070"/>
            <a:ext cx="3189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A</a:t>
            </a:r>
            <a:endParaRPr lang="zh-CN" altLang="en-US" sz="1350" dirty="0"/>
          </a:p>
        </p:txBody>
      </p:sp>
      <p:sp>
        <p:nvSpPr>
          <p:cNvPr id="18" name="文本框 17"/>
          <p:cNvSpPr txBox="1"/>
          <p:nvPr/>
        </p:nvSpPr>
        <p:spPr>
          <a:xfrm>
            <a:off x="5130023" y="81127"/>
            <a:ext cx="510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</a:t>
            </a:r>
            <a:endParaRPr lang="zh-CN" altLang="en-US" sz="1350" dirty="0"/>
          </a:p>
        </p:txBody>
      </p:sp>
      <p:sp>
        <p:nvSpPr>
          <p:cNvPr id="19" name="文本框 18"/>
          <p:cNvSpPr txBox="1"/>
          <p:nvPr/>
        </p:nvSpPr>
        <p:spPr>
          <a:xfrm>
            <a:off x="-8292" y="2715923"/>
            <a:ext cx="2312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D</a:t>
            </a:r>
            <a:endParaRPr lang="zh-CN" altLang="en-US" sz="1350" dirty="0"/>
          </a:p>
        </p:txBody>
      </p:sp>
      <p:sp>
        <p:nvSpPr>
          <p:cNvPr id="20" name="文本框 19"/>
          <p:cNvSpPr txBox="1"/>
          <p:nvPr/>
        </p:nvSpPr>
        <p:spPr>
          <a:xfrm>
            <a:off x="30248" y="4733568"/>
            <a:ext cx="2584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E</a:t>
            </a:r>
            <a:endParaRPr lang="zh-CN" altLang="en-US" sz="1350" dirty="0"/>
          </a:p>
        </p:txBody>
      </p:sp>
      <p:sp>
        <p:nvSpPr>
          <p:cNvPr id="21" name="文本框 20"/>
          <p:cNvSpPr txBox="1"/>
          <p:nvPr/>
        </p:nvSpPr>
        <p:spPr>
          <a:xfrm>
            <a:off x="2488648" y="2690973"/>
            <a:ext cx="2509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</a:t>
            </a:r>
            <a:endParaRPr lang="zh-CN" altLang="en-US" sz="1350" dirty="0"/>
          </a:p>
        </p:txBody>
      </p:sp>
      <p:sp>
        <p:nvSpPr>
          <p:cNvPr id="22" name="文本框 21"/>
          <p:cNvSpPr txBox="1"/>
          <p:nvPr/>
        </p:nvSpPr>
        <p:spPr>
          <a:xfrm>
            <a:off x="2520660" y="4733568"/>
            <a:ext cx="3335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G</a:t>
            </a:r>
            <a:endParaRPr lang="zh-CN" altLang="en-US" sz="1350" dirty="0"/>
          </a:p>
        </p:txBody>
      </p:sp>
      <p:sp>
        <p:nvSpPr>
          <p:cNvPr id="23" name="文本框 22"/>
          <p:cNvSpPr txBox="1"/>
          <p:nvPr/>
        </p:nvSpPr>
        <p:spPr>
          <a:xfrm>
            <a:off x="5818138" y="2625091"/>
            <a:ext cx="2392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</a:t>
            </a:r>
            <a:endParaRPr lang="zh-CN" altLang="en-US" sz="1350" dirty="0"/>
          </a:p>
        </p:txBody>
      </p:sp>
      <p:sp>
        <p:nvSpPr>
          <p:cNvPr id="24" name="文本框 23"/>
          <p:cNvSpPr txBox="1"/>
          <p:nvPr/>
        </p:nvSpPr>
        <p:spPr>
          <a:xfrm>
            <a:off x="5890197" y="4724155"/>
            <a:ext cx="3343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</a:t>
            </a:r>
            <a:endParaRPr lang="zh-CN" altLang="en-US" sz="1350" dirty="0"/>
          </a:p>
        </p:txBody>
      </p:sp>
      <p:sp>
        <p:nvSpPr>
          <p:cNvPr id="28" name="文本框 27"/>
          <p:cNvSpPr txBox="1"/>
          <p:nvPr/>
        </p:nvSpPr>
        <p:spPr>
          <a:xfrm>
            <a:off x="2432252" y="81070"/>
            <a:ext cx="510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B</a:t>
            </a:r>
            <a:endParaRPr lang="zh-CN" altLang="en-US" sz="135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48" y="2210421"/>
            <a:ext cx="555782" cy="71475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11076" b="53948"/>
          <a:stretch/>
        </p:blipFill>
        <p:spPr>
          <a:xfrm>
            <a:off x="8506850" y="2813127"/>
            <a:ext cx="629955" cy="5153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0" r="13540"/>
          <a:stretch/>
        </p:blipFill>
        <p:spPr>
          <a:xfrm>
            <a:off x="7980516" y="2169656"/>
            <a:ext cx="597600" cy="6627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2" y="6328"/>
            <a:ext cx="2160000" cy="23916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38" y="995544"/>
            <a:ext cx="2952000" cy="5545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34" y="3355296"/>
            <a:ext cx="3384000" cy="84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"/>
          <a:stretch/>
        </p:blipFill>
        <p:spPr>
          <a:xfrm>
            <a:off x="3183253" y="4766016"/>
            <a:ext cx="2160000" cy="20405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6242430" y="4769932"/>
            <a:ext cx="2160000" cy="20283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264114" y="4766016"/>
            <a:ext cx="2160000" cy="202832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88" y="3355296"/>
            <a:ext cx="3384000" cy="846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30" y="381152"/>
            <a:ext cx="3636000" cy="181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241686" y="2626813"/>
            <a:ext cx="2160000" cy="19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17BDA-8491-175F-4D6A-CDBC7160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640"/>
            <a:ext cx="6075001" cy="27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37E30F-33BE-5515-2865-96CE7CA9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01" y="2086640"/>
            <a:ext cx="2700000" cy="270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3CBE91-3DE2-4797-0F95-D2F9CC14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10" y="1371888"/>
            <a:ext cx="555782" cy="7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1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1" y="5464005"/>
            <a:ext cx="3078000" cy="136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" y="4067205"/>
            <a:ext cx="3078000" cy="136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" y="1362639"/>
            <a:ext cx="3078000" cy="136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1" y="10523"/>
            <a:ext cx="3078000" cy="136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347190" y="-10100"/>
            <a:ext cx="27924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B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文本框 21"/>
          <p:cNvSpPr txBox="1"/>
          <p:nvPr/>
        </p:nvSpPr>
        <p:spPr>
          <a:xfrm>
            <a:off x="4353477" y="2708460"/>
            <a:ext cx="26481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文本框 21"/>
          <p:cNvSpPr txBox="1"/>
          <p:nvPr/>
        </p:nvSpPr>
        <p:spPr>
          <a:xfrm>
            <a:off x="4341579" y="1378101"/>
            <a:ext cx="29046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81573" y="-73004"/>
            <a:ext cx="28565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84059" y="1298489"/>
            <a:ext cx="27764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C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6" name="文本框 21"/>
          <p:cNvSpPr txBox="1"/>
          <p:nvPr/>
        </p:nvSpPr>
        <p:spPr>
          <a:xfrm>
            <a:off x="-43767" y="3870699"/>
            <a:ext cx="29367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G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7" name="文本框 21"/>
          <p:cNvSpPr txBox="1"/>
          <p:nvPr/>
        </p:nvSpPr>
        <p:spPr>
          <a:xfrm>
            <a:off x="4371871" y="3996467"/>
            <a:ext cx="29206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H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8" name="文本框 21"/>
          <p:cNvSpPr txBox="1"/>
          <p:nvPr/>
        </p:nvSpPr>
        <p:spPr>
          <a:xfrm>
            <a:off x="-43767" y="5293231"/>
            <a:ext cx="22794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I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9" name="文本框 21"/>
          <p:cNvSpPr txBox="1"/>
          <p:nvPr/>
        </p:nvSpPr>
        <p:spPr>
          <a:xfrm>
            <a:off x="4408080" y="5293231"/>
            <a:ext cx="23916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J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41" y="15783"/>
            <a:ext cx="1317600" cy="1317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87" y="19055"/>
            <a:ext cx="1317600" cy="1317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63" y="0"/>
            <a:ext cx="3078000" cy="136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15" y="1347516"/>
            <a:ext cx="1317600" cy="1317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61" y="1334165"/>
            <a:ext cx="3078001" cy="136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55" y="1326268"/>
            <a:ext cx="1317600" cy="1317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" y="2689860"/>
            <a:ext cx="3142800" cy="1396800"/>
          </a:xfrm>
          <a:prstGeom prst="rect">
            <a:avLst/>
          </a:prstGeom>
        </p:spPr>
      </p:pic>
      <p:sp>
        <p:nvSpPr>
          <p:cNvPr id="28" name="文本框 21"/>
          <p:cNvSpPr txBox="1"/>
          <p:nvPr/>
        </p:nvSpPr>
        <p:spPr>
          <a:xfrm>
            <a:off x="-76045" y="2619285"/>
            <a:ext cx="269626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E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60" y="2703445"/>
            <a:ext cx="1317600" cy="1317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2684916"/>
            <a:ext cx="3078000" cy="136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67" y="2688985"/>
            <a:ext cx="1317600" cy="13176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60" y="4067205"/>
            <a:ext cx="1317600" cy="13176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23" y="4065428"/>
            <a:ext cx="3078000" cy="1368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41" y="4071367"/>
            <a:ext cx="1317600" cy="13176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75" y="5459233"/>
            <a:ext cx="1317600" cy="13176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23" y="5492927"/>
            <a:ext cx="3078000" cy="13680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41" y="5507404"/>
            <a:ext cx="1317600" cy="1317600"/>
          </a:xfrm>
          <a:prstGeom prst="rect">
            <a:avLst/>
          </a:prstGeom>
        </p:spPr>
      </p:pic>
      <p:sp>
        <p:nvSpPr>
          <p:cNvPr id="56" name="文本框 21"/>
          <p:cNvSpPr txBox="1"/>
          <p:nvPr/>
        </p:nvSpPr>
        <p:spPr>
          <a:xfrm>
            <a:off x="-75289" y="4041817"/>
            <a:ext cx="29367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G</a:t>
            </a:r>
            <a:endParaRPr lang="zh-CN" altLang="en-US" sz="1351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3" y="51302"/>
            <a:ext cx="285656" cy="367363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63" y="2724772"/>
            <a:ext cx="331974" cy="3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43</Words>
  <Application>Microsoft Office PowerPoint</Application>
  <PresentationFormat>全屏显示(4:3)</PresentationFormat>
  <Paragraphs>23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祈雨 花</dc:creator>
  <cp:lastModifiedBy>祈雨 花</cp:lastModifiedBy>
  <cp:revision>7</cp:revision>
  <dcterms:created xsi:type="dcterms:W3CDTF">2023-10-26T06:38:20Z</dcterms:created>
  <dcterms:modified xsi:type="dcterms:W3CDTF">2023-10-26T15:21:44Z</dcterms:modified>
</cp:coreProperties>
</file>